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mov" ContentType="video/unknown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92" r:id="rId13"/>
    <p:sldId id="288" r:id="rId14"/>
    <p:sldId id="289" r:id="rId15"/>
    <p:sldId id="290" r:id="rId16"/>
    <p:sldId id="29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3" r:id="rId33"/>
    <p:sldId id="294" r:id="rId34"/>
    <p:sldId id="295" r:id="rId35"/>
    <p:sldId id="296" r:id="rId36"/>
    <p:sldId id="297" r:id="rId37"/>
    <p:sldId id="281" r:id="rId38"/>
    <p:sldId id="282" r:id="rId39"/>
    <p:sldId id="283" r:id="rId40"/>
    <p:sldId id="284" r:id="rId41"/>
    <p:sldId id="285" r:id="rId42"/>
    <p:sldId id="286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435" y="-8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eltext"/>
          <p:cNvSpPr txBox="1">
            <a:spLocks noGrp="1"/>
          </p:cNvSpPr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Titeltext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565899" y="90296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939800" indent="-406400" algn="ctr">
              <a:spcBef>
                <a:spcPts val="0"/>
              </a:spcBef>
              <a:buBlip>
                <a:blip r:embed="rId2"/>
              </a:buBlip>
              <a:defRPr sz="3200" i="1"/>
            </a:lvl2pPr>
            <a:lvl3pPr marL="1473200" indent="-406400" algn="ctr">
              <a:spcBef>
                <a:spcPts val="0"/>
              </a:spcBef>
              <a:buBlip>
                <a:blip r:embed="rId2"/>
              </a:buBlip>
              <a:defRPr sz="3200" i="1"/>
            </a:lvl3pPr>
            <a:lvl4pPr marL="2006600" indent="-406400" algn="ctr">
              <a:spcBef>
                <a:spcPts val="0"/>
              </a:spcBef>
              <a:buBlip>
                <a:blip r:embed="rId2"/>
              </a:buBlip>
              <a:defRPr sz="3200" i="1"/>
            </a:lvl4pPr>
            <a:lvl5pPr marL="2540000" indent="-406400" algn="ctr">
              <a:spcBef>
                <a:spcPts val="0"/>
              </a:spcBef>
              <a:buBlip>
                <a:blip r:embed="rId2"/>
              </a:buBlip>
              <a:defRPr sz="32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„Zitat hier eingeben.“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 i="1"/>
            </a:pPr>
            <a:endParaRPr/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nenein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>
            <a:spLocks noGrp="1"/>
          </p:cNvSpPr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eltext"/>
          <p:cNvSpPr txBox="1">
            <a:spLocks noGrp="1"/>
          </p:cNvSpPr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0" algn="ctr">
              <a:spcBef>
                <a:spcPts val="0"/>
              </a:spcBef>
              <a:buSzTx/>
              <a:buNone/>
              <a:defRPr sz="3600" i="1"/>
            </a:lvl2pPr>
            <a:lvl3pPr marL="0" indent="0" algn="ctr">
              <a:spcBef>
                <a:spcPts val="0"/>
              </a:spcBef>
              <a:buSzTx/>
              <a:buNone/>
              <a:defRPr sz="3600" i="1"/>
            </a:lvl3pPr>
            <a:lvl4pPr marL="0" indent="0" algn="ctr">
              <a:spcBef>
                <a:spcPts val="0"/>
              </a:spcBef>
              <a:buSzTx/>
              <a:buNone/>
              <a:defRPr sz="3600" i="1"/>
            </a:lvl4pPr>
            <a:lvl5pPr marL="0" indent="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143999"/>
            <a:ext cx="342901" cy="355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>
            <a:spLocks noGrp="1"/>
          </p:cNvSpPr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5" y="5083509"/>
            <a:ext cx="1956623" cy="304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ild"/>
          <p:cNvSpPr>
            <a:spLocks noGrp="1"/>
          </p:cNvSpPr>
          <p:nvPr>
            <p:ph type="pic" sz="half" idx="13"/>
          </p:nvPr>
        </p:nvSpPr>
        <p:spPr>
          <a:xfrm>
            <a:off x="7121229" y="1586867"/>
            <a:ext cx="5105402" cy="6807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eltext"/>
          <p:cNvSpPr txBox="1">
            <a:spLocks noGrp="1"/>
          </p:cNvSpPr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4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 i="1"/>
            </a:lvl1pPr>
            <a:lvl2pPr marL="0" indent="0" algn="ctr">
              <a:spcBef>
                <a:spcPts val="0"/>
              </a:spcBef>
              <a:buSzTx/>
              <a:buNone/>
              <a:defRPr sz="3600" i="1"/>
            </a:lvl2pPr>
            <a:lvl3pPr marL="0" indent="0" algn="ctr">
              <a:spcBef>
                <a:spcPts val="0"/>
              </a:spcBef>
              <a:buSzTx/>
              <a:buNone/>
              <a:defRPr sz="3600" i="1"/>
            </a:lvl3pPr>
            <a:lvl4pPr marL="0" indent="0" algn="ctr">
              <a:spcBef>
                <a:spcPts val="0"/>
              </a:spcBef>
              <a:buSzTx/>
              <a:buNone/>
              <a:defRPr sz="3600" i="1"/>
            </a:lvl4pPr>
            <a:lvl5pPr marL="0" indent="0" algn="ctr">
              <a:spcBef>
                <a:spcPts val="0"/>
              </a:spcBef>
              <a:buSzTx/>
              <a:buNone/>
              <a:defRPr sz="3600" i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9" name="Textebene 1…"/>
          <p:cNvSpPr txBox="1">
            <a:spLocks noGrp="1"/>
          </p:cNvSpPr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"/>
          <p:cNvSpPr>
            <a:spLocks noGrp="1"/>
          </p:cNvSpPr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eltext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"/>
          <p:cNvSpPr>
            <a:spLocks noGrp="1"/>
          </p:cNvSpPr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Bild"/>
          <p:cNvSpPr>
            <a:spLocks noGrp="1"/>
          </p:cNvSpPr>
          <p:nvPr>
            <p:ph type="pic" sz="quarter" idx="14"/>
          </p:nvPr>
        </p:nvSpPr>
        <p:spPr>
          <a:xfrm>
            <a:off x="7396539" y="723900"/>
            <a:ext cx="4800603" cy="347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Bild"/>
          <p:cNvSpPr>
            <a:spLocks noGrp="1"/>
          </p:cNvSpPr>
          <p:nvPr>
            <p:ph type="pic" sz="quarter" idx="15"/>
          </p:nvPr>
        </p:nvSpPr>
        <p:spPr>
          <a:xfrm>
            <a:off x="7396539" y="4508617"/>
            <a:ext cx="4813303" cy="4394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pPr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200" b="0" i="0" u="none" strike="noStrike" cap="none" spc="0" baseline="0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.pinimg.com/736x/d3/7e/b5/d37eb53f257e3fe43c52829f1a3c2a9b--hand-painted-textures-d-texture.jpg" TargetMode="External"/><Relationship Id="rId5" Type="http://schemas.openxmlformats.org/officeDocument/2006/relationships/hyperlink" Target="https://assetstore.unity.com/packages/3d/environments/landscapes/low-poly-nature-pack-52670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blendswap.com/blends/view/709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3dlancer.net/en/3dmodel-3d-wooden-fence-game-asset---low-poly-2480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.pinimg.com/736x/d3/7e/b5/d37eb53f257e3fe43c52829f1a3c2a9b--hand-painted-textures-d-texture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d Chicken"/>
          <p:cNvSpPr txBox="1">
            <a:spLocks noGrp="1"/>
          </p:cNvSpPr>
          <p:nvPr>
            <p:ph type="ctrTitle"/>
          </p:nvPr>
        </p:nvSpPr>
        <p:spPr>
          <a:xfrm>
            <a:off x="825500" y="1308100"/>
            <a:ext cx="11836400" cy="260350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Mad Chicken</a:t>
            </a:r>
          </a:p>
        </p:txBody>
      </p:sp>
      <p:sp>
        <p:nvSpPr>
          <p:cNvPr id="122" name="Graphische Datenverarbeitung SoSe 2018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4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Graphische Datenverarbeitung SoSe 2018</a:t>
            </a:r>
          </a:p>
          <a:p>
            <a:pPr defTabSz="461518">
              <a:defRPr sz="4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endParaRPr/>
          </a:p>
          <a:p>
            <a:pPr defTabSz="461518">
              <a:defRPr sz="3100"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Finale Präsentation</a:t>
            </a:r>
          </a:p>
        </p:txBody>
      </p:sp>
      <p:sp>
        <p:nvSpPr>
          <p:cNvPr id="123" name="Elif Arslan &amp; Amina Kolasinac"/>
          <p:cNvSpPr txBox="1"/>
          <p:nvPr/>
        </p:nvSpPr>
        <p:spPr>
          <a:xfrm>
            <a:off x="8245450" y="8870950"/>
            <a:ext cx="4387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61518">
              <a:defRPr sz="3000" i="1">
                <a:solidFill>
                  <a:srgbClr val="BEA56D"/>
                </a:solidFill>
                <a:effectLst>
                  <a:outerShdw blurRad="25400" dist="30098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Elif Arslan &amp; Amina Kolasinac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169329" y="1737500"/>
            <a:ext cx="4636059" cy="7266800"/>
          </a:xfrm>
          <a:prstGeom prst="rect">
            <a:avLst/>
          </a:prstGeom>
        </p:spPr>
      </p:pic>
      <p:sp>
        <p:nvSpPr>
          <p:cNvPr id="166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EggSpawner.cs</a:t>
            </a:r>
          </a:p>
        </p:txBody>
      </p:sp>
      <p:sp>
        <p:nvSpPr>
          <p:cNvPr id="167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1869132"/>
            <a:ext cx="5334000" cy="3337868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r>
              <a:t>Problem:</a:t>
            </a:r>
          </a:p>
          <a:p>
            <a:pPr lvl="1"/>
            <a:r>
              <a:t>Eier wurden so gespawnt, dass sie auf Hindernissen waren und somit nicht eingesammelt werden konnten</a:t>
            </a:r>
          </a:p>
        </p:txBody>
      </p:sp>
      <p:pic>
        <p:nvPicPr>
          <p:cNvPr id="168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oliennumm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GameOver.cs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de-DE" sz="2000" dirty="0" smtClean="0"/>
              <a:t>Problem:</a:t>
            </a:r>
          </a:p>
          <a:p>
            <a:pPr>
              <a:buNone/>
            </a:pPr>
            <a:r>
              <a:rPr lang="de-DE" sz="2000" dirty="0" smtClean="0"/>
              <a:t>Tatsächliches Abrufen der Scene </a:t>
            </a:r>
            <a:r>
              <a:rPr lang="de-DE" sz="2000" dirty="0" err="1" smtClean="0"/>
              <a:t>GameOver</a:t>
            </a: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 </a:t>
            </a:r>
            <a:endParaRPr lang="de-DE" sz="2000" dirty="0"/>
          </a:p>
        </p:txBody>
      </p:sp>
      <p:pic>
        <p:nvPicPr>
          <p:cNvPr id="1026" name="Picture 2" descr="C:\Users\Amina\Desktop\gameover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6714" y="2019280"/>
            <a:ext cx="5490760" cy="7111450"/>
          </a:xfrm>
          <a:prstGeom prst="rect">
            <a:avLst/>
          </a:prstGeom>
          <a:noFill/>
        </p:spPr>
      </p:pic>
      <p:pic>
        <p:nvPicPr>
          <p:cNvPr id="1028" name="Picture 4" descr="C:\Users\Amina\Desktop\präse\gameo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294" y="3948106"/>
            <a:ext cx="6831010" cy="509526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KameraGO.cs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>
          <a:xfrm>
            <a:off x="787360" y="763586"/>
            <a:ext cx="5334000" cy="5684850"/>
          </a:xfrm>
        </p:spPr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smtClean="0"/>
              <a:t>Kamerafahrt von Stahl zum Menü.</a:t>
            </a:r>
          </a:p>
          <a:p>
            <a:r>
              <a:rPr lang="de-DE" sz="2000" dirty="0" smtClean="0"/>
              <a:t>Feld der Kamera ändern</a:t>
            </a:r>
          </a:p>
          <a:p>
            <a:r>
              <a:rPr lang="de-DE" sz="2000" dirty="0" smtClean="0"/>
              <a:t>und fixieren des Menüs am Ende, damit es nicht in eine Endlos-Schleife geht.</a:t>
            </a:r>
          </a:p>
        </p:txBody>
      </p:sp>
      <p:pic>
        <p:nvPicPr>
          <p:cNvPr id="5122" name="Picture 2" descr="C:\Users\Amina\Desktop\präse\Kamera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8086" y="1876404"/>
            <a:ext cx="6435600" cy="714731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Sonne.cs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787360" y="1590652"/>
            <a:ext cx="11480800" cy="5715000"/>
          </a:xfrm>
        </p:spPr>
        <p:txBody>
          <a:bodyPr>
            <a:normAutofit fontScale="92500" lnSpcReduction="20000"/>
          </a:bodyPr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Probleme:</a:t>
            </a:r>
          </a:p>
          <a:p>
            <a:r>
              <a:rPr lang="de-DE" sz="2200" dirty="0" smtClean="0"/>
              <a:t>- Schnelligkeit der Drehung, Richtung der Drehung(Blickwinkel),</a:t>
            </a:r>
          </a:p>
          <a:p>
            <a:r>
              <a:rPr lang="de-DE" sz="2200" dirty="0" smtClean="0"/>
              <a:t>Mit der Veränderung der Position von Sonne und Mond, hat sich auch die Rotation der Sonne und des Mondes geändert. 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2050" name="Picture 2" descr="C:\Users\Amina\Desktop\präse\Son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368" y="4948238"/>
            <a:ext cx="9246972" cy="4287854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Pause.cs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762000" y="2768600"/>
            <a:ext cx="4811706" cy="5715000"/>
          </a:xfrm>
        </p:spPr>
        <p:txBody>
          <a:bodyPr>
            <a:normAutofit/>
          </a:bodyPr>
          <a:lstStyle/>
          <a:p>
            <a:r>
              <a:rPr lang="de-DE" dirty="0" smtClean="0"/>
              <a:t>Problem:</a:t>
            </a:r>
          </a:p>
          <a:p>
            <a:r>
              <a:rPr lang="de-DE" sz="2200" dirty="0" smtClean="0"/>
              <a:t>Spiel zu pausieren und fortzusetzen.</a:t>
            </a:r>
          </a:p>
          <a:p>
            <a:r>
              <a:rPr lang="de-DE" sz="2200" dirty="0" smtClean="0"/>
              <a:t>Menü Buttons können nicht angeklickt werden, Zeitmanagement war zu knapp. Wahrscheinlich ein kleiner Flüchtigkeitsfehler, in der Einstellung. </a:t>
            </a:r>
          </a:p>
        </p:txBody>
      </p:sp>
      <p:pic>
        <p:nvPicPr>
          <p:cNvPr id="3075" name="Picture 3" descr="C:\Users\Amina\Desktop\präse\pause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4054" y="1876404"/>
            <a:ext cx="7121708" cy="740159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MainMenu.cs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>
          <a:xfrm>
            <a:off x="787360" y="876272"/>
            <a:ext cx="5811838" cy="4657740"/>
          </a:xfrm>
        </p:spPr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err="1" smtClean="0"/>
              <a:t>Slider</a:t>
            </a:r>
            <a:r>
              <a:rPr lang="de-DE" sz="2000" dirty="0" smtClean="0"/>
              <a:t> mit der Rechnerlautstärke anpassen. </a:t>
            </a:r>
            <a:r>
              <a:rPr lang="de-DE" sz="2000" dirty="0" err="1" smtClean="0"/>
              <a:t>Slider</a:t>
            </a:r>
            <a:r>
              <a:rPr lang="de-DE" sz="2000" dirty="0" smtClean="0"/>
              <a:t> auch betätigen zu können.</a:t>
            </a:r>
            <a:endParaRPr lang="de-DE" sz="2000" dirty="0"/>
          </a:p>
        </p:txBody>
      </p:sp>
      <p:pic>
        <p:nvPicPr>
          <p:cNvPr id="4098" name="Picture 2" descr="C:\Users\Amina\Desktop\präse\Main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5276" y="2305032"/>
            <a:ext cx="5879708" cy="6715172"/>
          </a:xfrm>
          <a:prstGeom prst="rect">
            <a:avLst/>
          </a:prstGeom>
          <a:noFill/>
        </p:spPr>
      </p:pic>
      <p:pic>
        <p:nvPicPr>
          <p:cNvPr id="4099" name="Picture 3" descr="C:\Users\Amina\Desktop\präse\ma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294" y="4233858"/>
            <a:ext cx="6353174" cy="4708291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Kollision.cs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de-DE" dirty="0" smtClean="0"/>
              <a:t>Problem:</a:t>
            </a:r>
          </a:p>
          <a:p>
            <a:r>
              <a:rPr lang="de-DE" sz="2000" dirty="0" smtClean="0"/>
              <a:t>Wann es eine Kollision ist und wann es nur ein Ei ist.</a:t>
            </a:r>
          </a:p>
          <a:p>
            <a:r>
              <a:rPr lang="de-DE" sz="2000" dirty="0" smtClean="0"/>
              <a:t>Was passiert nach einer Kollision.</a:t>
            </a:r>
          </a:p>
          <a:p>
            <a:r>
              <a:rPr lang="de-DE" sz="2000" dirty="0" smtClean="0"/>
              <a:t>In welchem Bereich passiert                 eine Kollision</a:t>
            </a:r>
          </a:p>
          <a:p>
            <a:endParaRPr lang="de-DE" dirty="0"/>
          </a:p>
        </p:txBody>
      </p:sp>
      <p:pic>
        <p:nvPicPr>
          <p:cNvPr id="6146" name="Picture 2" descr="C:\Users\Amina\Desktop\präse\kolli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8020" y="2162156"/>
            <a:ext cx="7075747" cy="6643734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ilenste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Anhang</a:t>
            </a:r>
          </a:p>
        </p:txBody>
      </p:sp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eilenste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68045">
              <a:defRPr sz="12600">
                <a:effectLst>
                  <a:outerShdw blurRad="16002" dist="16002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Systemarchitektur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0" advTm="0" p14:dur="1500">
        <p:wipe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k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Objekte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0" advTm="0" p14:dur="1500">
        <p:circ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lieder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Gliederung</a:t>
            </a:r>
          </a:p>
        </p:txBody>
      </p:sp>
      <p:sp>
        <p:nvSpPr>
          <p:cNvPr id="126" name="Vide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Video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Verantwortungsbereiche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Anhang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Systemarchitektur</a:t>
            </a:r>
          </a:p>
          <a:p>
            <a:pPr marL="1328165" lvl="2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Objekte, Klassen &amp; Abläufe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Geplanter Zeitplan vs Tatsächlicher Zeitplan</a:t>
            </a:r>
          </a:p>
          <a:p>
            <a:pPr marL="885444" lvl="1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Aufgabenverteilung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Player - Chicken</a:t>
            </a:r>
          </a:p>
        </p:txBody>
      </p:sp>
      <p:pic>
        <p:nvPicPr>
          <p:cNvPr id="178" name="Bildschirmfoto 2018-08-24 um 14.40.11.png" descr="Bildschirmfoto 2018-08-24 um 14.4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486" y="3423741"/>
            <a:ext cx="3429001" cy="377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Bildschirmfoto 2018-08-24 um 14.40.16.png" descr="Bildschirmfoto 2018-08-24 um 14.4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945" y="2236786"/>
            <a:ext cx="5026198" cy="6916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Elif…"/>
          <p:cNvSpPr txBox="1">
            <a:spLocks noGrp="1"/>
          </p:cNvSpPr>
          <p:nvPr>
            <p:ph type="body" sz="half" idx="1"/>
          </p:nvPr>
        </p:nvSpPr>
        <p:spPr>
          <a:xfrm>
            <a:off x="330200" y="8096051"/>
            <a:ext cx="10260906" cy="2737049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1400"/>
            </a:pPr>
            <a:r>
              <a:t>Player ist aus dem Internet: https://www.blendswap.com/blends/view/76321,  Lizenz ist auf Github</a:t>
            </a:r>
            <a:br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Plane - Strecke</a:t>
            </a:r>
          </a:p>
        </p:txBody>
      </p:sp>
      <p:pic>
        <p:nvPicPr>
          <p:cNvPr id="183" name="Bildschirmfoto 2018-08-24 um 14.25.20.png" descr="Bildschirmfoto 2018-08-24 um 14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905" y="2241860"/>
            <a:ext cx="5435341" cy="196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ildschirmfoto 2018-08-24 um 14.25.25.png" descr="Bildschirmfoto 2018-08-24 um 14.25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31" y="4548696"/>
            <a:ext cx="45212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schirmfoto 2018-08-24 um 14.47.10.png" descr="Bildschirmfoto 2018-08-24 um 14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124" y="2054202"/>
            <a:ext cx="4521201" cy="679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Zäune sind aus dem AssetStore: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https://assetstore.unity.com/packages/3d/environments/landscapes/low-poly-nature-pack-52670</a:t>
            </a:r>
          </a:p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FloorMaterial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https://i.pinimg.com/736x/d3/7e/b5/d37eb53f257e3fe43c52829f1a3c2a9b--hand-painted-textures-d-texture.jpg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Sammelobjekt - Ei</a:t>
            </a:r>
          </a:p>
        </p:txBody>
      </p:sp>
      <p:sp>
        <p:nvSpPr>
          <p:cNvPr id="189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>
            <a:lvl1pPr marL="0" indent="0" defTabSz="297940">
              <a:spcBef>
                <a:spcPts val="2100"/>
              </a:spcBef>
              <a:buSzTx/>
              <a:buNone/>
              <a:defRPr sz="1400"/>
            </a:lvl1pPr>
          </a:lstStyle>
          <a:p>
            <a:r>
              <a:t>Ei ist aus dem Internet: https://www.blendswap.com/blends/view/80990</a:t>
            </a:r>
          </a:p>
        </p:txBody>
      </p:sp>
      <p:pic>
        <p:nvPicPr>
          <p:cNvPr id="190" name="Bildschirmfoto 2018-08-24 um 15.00.16.png" descr="Bildschirmfoto 2018-08-24 um 15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010" y="3134543"/>
            <a:ext cx="32385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schirmfoto 2018-08-24 um 15.00.32.png" descr="Bildschirmfoto 2018-08-24 um 15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272" y="2241860"/>
            <a:ext cx="4194536" cy="662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Stein</a:t>
            </a:r>
          </a:p>
        </p:txBody>
      </p:sp>
      <p:sp>
        <p:nvSpPr>
          <p:cNvPr id="194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Stein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http://www.blendswap.com/blends/view/70925</a:t>
            </a:r>
          </a:p>
        </p:txBody>
      </p:sp>
      <p:pic>
        <p:nvPicPr>
          <p:cNvPr id="195" name="Bildschirmfoto 2018-08-24 um 14.59.41.png" descr="Bildschirmfoto 2018-08-24 um 14.59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318" y="2835017"/>
            <a:ext cx="4063944" cy="411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Bildschirmfoto 2018-08-24 um 14.59.44.png" descr="Bildschirmfoto 2018-08-24 um 14.5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540" y="2530972"/>
            <a:ext cx="6367284" cy="472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Zaun</a:t>
            </a:r>
          </a:p>
        </p:txBody>
      </p:sp>
      <p:sp>
        <p:nvSpPr>
          <p:cNvPr id="199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Block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https://3dlancer.net/en/3dmodel-3d-wooden-fence-game-asset---low-poly-24805</a:t>
            </a:r>
          </a:p>
        </p:txBody>
      </p:sp>
      <p:pic>
        <p:nvPicPr>
          <p:cNvPr id="200" name="Bildschirmfoto 2018-08-24 um 14.59.21.png" descr="Bildschirmfoto 2018-08-24 um 14.5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839" y="2487034"/>
            <a:ext cx="6252561" cy="481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ildschirmfoto 2018-08-24 um 14.59.18.png" descr="Bildschirmfoto 2018-08-24 um 14.59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510" y="3115948"/>
            <a:ext cx="3719183" cy="352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Scheune</a:t>
            </a:r>
          </a:p>
        </p:txBody>
      </p:sp>
      <p:sp>
        <p:nvSpPr>
          <p:cNvPr id="204" name="Elif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Scheune ist aus dem Internet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https://i.pinimg.com/736x/d3/7e/b5/d37eb53f257e3fe43c52829f1a3c2a9b--hand-painted-textures-d-texture.jpg</a:t>
            </a:r>
          </a:p>
        </p:txBody>
      </p:sp>
      <p:pic>
        <p:nvPicPr>
          <p:cNvPr id="205" name="Bildschirmfoto 2018-08-24 um 14.58.55.png" descr="Bildschirmfoto 2018-08-24 um 14.5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844" y="2594793"/>
            <a:ext cx="56134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ildschirmfoto 2018-08-24 um 14.58.51.png" descr="Bildschirmfoto 2018-08-24 um 14.5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570" y="4507840"/>
            <a:ext cx="45593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ildschirmfoto 2018-08-24 um 14.58.44.png" descr="Bildschirmfoto 2018-08-24 um 14.5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660" y="2140396"/>
            <a:ext cx="4320843" cy="213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lass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Klassen</a:t>
            </a:r>
          </a:p>
        </p:txBody>
      </p:sp>
    </p:spTree>
  </p:cSld>
  <p:clrMapOvr>
    <a:masterClrMapping/>
  </p:clrMapOvr>
  <p:transition spd="med"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663773" y="1825029"/>
            <a:ext cx="5677335" cy="7614703"/>
          </a:xfrm>
          <a:prstGeom prst="rect">
            <a:avLst/>
          </a:prstGeom>
        </p:spPr>
      </p:pic>
      <p:sp>
        <p:nvSpPr>
          <p:cNvPr id="212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Steuerung.cs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2000">
        <p:circl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931914" y="2314557"/>
            <a:ext cx="7141141" cy="6192709"/>
          </a:xfrm>
          <a:prstGeom prst="rect">
            <a:avLst/>
          </a:prstGeom>
        </p:spPr>
      </p:pic>
      <p:sp>
        <p:nvSpPr>
          <p:cNvPr id="215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Kamera.cs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99825" y="2564449"/>
            <a:ext cx="9005013" cy="5958873"/>
          </a:xfrm>
          <a:prstGeom prst="rect">
            <a:avLst/>
          </a:prstGeom>
        </p:spPr>
      </p:pic>
      <p:sp>
        <p:nvSpPr>
          <p:cNvPr id="21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strecken.cs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urzbeschreib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Video</a:t>
            </a:r>
          </a:p>
        </p:txBody>
      </p:sp>
      <p:sp>
        <p:nvSpPr>
          <p:cNvPr id="129" name="Oh nein! Bauer Helmut hat vor seinen verrückten Huhn zu schlachten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21309">
              <a:spcBef>
                <a:spcPts val="0"/>
              </a:spcBef>
              <a:buSzTx/>
              <a:buNone/>
              <a:defRPr sz="4000">
                <a:effectLst>
                  <a:outerShdw blurRad="12700" dist="13970" dir="15900000" rotWithShape="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r>
              <a:t>HIER KOMMT NOCH DAS VIDEO</a:t>
            </a:r>
          </a:p>
        </p:txBody>
      </p:sp>
      <p:sp>
        <p:nvSpPr>
          <p:cNvPr id="13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611898" y="1855703"/>
            <a:ext cx="7780887" cy="7574011"/>
          </a:xfrm>
          <a:prstGeom prst="rect">
            <a:avLst/>
          </a:prstGeom>
        </p:spPr>
      </p:pic>
      <p:sp>
        <p:nvSpPr>
          <p:cNvPr id="221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LevelManager.cs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198521" y="1898240"/>
            <a:ext cx="4772892" cy="7481278"/>
          </a:xfrm>
          <a:prstGeom prst="rect">
            <a:avLst/>
          </a:prstGeom>
        </p:spPr>
      </p:pic>
      <p:sp>
        <p:nvSpPr>
          <p:cNvPr id="224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9044">
              <a:defRPr sz="6068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blurRad="20828" dist="20828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EggSpawner.cs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Systemarchitektur - Klassen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4502136" y="1519214"/>
            <a:ext cx="3714776" cy="2393952"/>
          </a:xfrm>
        </p:spPr>
        <p:txBody>
          <a:bodyPr/>
          <a:lstStyle/>
          <a:p>
            <a:pPr>
              <a:buNone/>
            </a:pPr>
            <a:r>
              <a:rPr lang="de-DE" dirty="0" err="1" smtClean="0"/>
              <a:t>GameOver.cs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1026" name="Picture 2" descr="C:\Users\Amina\Desktop\präse\gameover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806" y="2590784"/>
            <a:ext cx="7797228" cy="6572296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Systemarchitektur-Klassen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2501872" y="1662090"/>
            <a:ext cx="7929618" cy="71438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de-DE" dirty="0" err="1" smtClean="0"/>
              <a:t>Kollision.cs</a:t>
            </a:r>
            <a:endParaRPr lang="de-DE" dirty="0"/>
          </a:p>
        </p:txBody>
      </p:sp>
      <p:pic>
        <p:nvPicPr>
          <p:cNvPr id="2050" name="Picture 2" descr="C:\Users\Amina\Desktop\präse\kollis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4814" y="2805098"/>
            <a:ext cx="6858048" cy="6439327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Systemarchitektur-Klassen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2405074" y="1519214"/>
            <a:ext cx="7812102" cy="893754"/>
          </a:xfrm>
        </p:spPr>
        <p:txBody>
          <a:bodyPr/>
          <a:lstStyle/>
          <a:p>
            <a:pPr algn="ctr">
              <a:buFont typeface="Arial" pitchFamily="34" charset="0"/>
              <a:buChar char="•"/>
            </a:pPr>
            <a:r>
              <a:rPr lang="de-DE" dirty="0" err="1" smtClean="0"/>
              <a:t>KameraGO.cs</a:t>
            </a:r>
            <a:endParaRPr lang="de-DE" dirty="0"/>
          </a:p>
        </p:txBody>
      </p:sp>
      <p:pic>
        <p:nvPicPr>
          <p:cNvPr id="3074" name="Picture 2" descr="C:\Users\Amina\Desktop\präse\Kamera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7690" y="2447908"/>
            <a:ext cx="6251617" cy="6942983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Systemarchitektur - Klassen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59260" y="1090586"/>
            <a:ext cx="4668830" cy="1536696"/>
          </a:xfrm>
        </p:spPr>
        <p:txBody>
          <a:bodyPr/>
          <a:lstStyle/>
          <a:p>
            <a:pPr algn="ctr">
              <a:buNone/>
            </a:pPr>
            <a:r>
              <a:rPr lang="de-DE" dirty="0" err="1" smtClean="0"/>
              <a:t>MainMenu.cs</a:t>
            </a:r>
            <a:endParaRPr lang="de-DE" dirty="0" smtClean="0"/>
          </a:p>
        </p:txBody>
      </p:sp>
      <p:pic>
        <p:nvPicPr>
          <p:cNvPr id="4098" name="Picture 2" descr="C:\Users\Amina\Desktop\präse\MainMenu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9194" y="2305032"/>
            <a:ext cx="6135734" cy="7007576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"/>
          </p:nvPr>
        </p:nvSpPr>
        <p:spPr>
          <a:xfrm>
            <a:off x="1073112" y="1519214"/>
            <a:ext cx="10464800" cy="558800"/>
          </a:xfrm>
        </p:spPr>
        <p:txBody>
          <a:bodyPr>
            <a:normAutofit lnSpcReduction="10000"/>
          </a:bodyPr>
          <a:lstStyle/>
          <a:p>
            <a:r>
              <a:rPr lang="de-DE" i="0" dirty="0" smtClean="0"/>
              <a:t>Effekte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1073112" y="2090718"/>
            <a:ext cx="10464800" cy="6731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de-DE" dirty="0" smtClean="0"/>
              <a:t>	</a:t>
            </a:r>
            <a:r>
              <a:rPr lang="de-DE" dirty="0" err="1" smtClean="0"/>
              <a:t>Bewegung.cs</a:t>
            </a:r>
            <a:r>
              <a:rPr lang="de-DE" dirty="0" smtClean="0"/>
              <a:t> 						</a:t>
            </a:r>
            <a:r>
              <a:rPr lang="de-DE" dirty="0" err="1" smtClean="0"/>
              <a:t>Sonne.cs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15922" y="376206"/>
            <a:ext cx="11480800" cy="15240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Systemarchitektur - Klassen</a:t>
            </a:r>
            <a:endParaRPr lang="de-DE" dirty="0"/>
          </a:p>
        </p:txBody>
      </p:sp>
      <p:pic>
        <p:nvPicPr>
          <p:cNvPr id="5122" name="Picture 2" descr="C:\Users\Amina\Desktop\präse\bewegu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84" y="3019412"/>
            <a:ext cx="7161708" cy="4948264"/>
          </a:xfrm>
          <a:prstGeom prst="rect">
            <a:avLst/>
          </a:prstGeom>
          <a:noFill/>
        </p:spPr>
      </p:pic>
      <p:pic>
        <p:nvPicPr>
          <p:cNvPr id="5123" name="Picture 3" descr="C:\Users\Amina\Desktop\präse\Son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2965" y="3090850"/>
            <a:ext cx="7548918" cy="3500462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bläu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6570">
              <a:defRPr sz="17000">
                <a:effectLst>
                  <a:outerShdw blurRad="21590" dist="21590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Abläufe</a:t>
            </a:r>
          </a:p>
        </p:txBody>
      </p:sp>
    </p:spTree>
  </p:cSld>
  <p:clrMapOvr>
    <a:masterClrMapping/>
  </p:clrMapOvr>
  <p:transition spd="med" advClick="0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ystemarchitektur - Abläu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Systemarchitektur - Abläufe</a:t>
            </a:r>
          </a:p>
        </p:txBody>
      </p:sp>
      <p:sp>
        <p:nvSpPr>
          <p:cNvPr id="229" name="Spiel wird gestartet (Player und Anfangsstrecke ist bereits erzeugt) ➔ Hindernisse und Eier werden erzeugt. ➔ Alle 100m wird die Strecke erweitert und mehr Hindernisse und Eier hinzugefügt ➔ sobald gegen ein Hindernis gelaufen wird ist das Spiel u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Spiel wird gestartet (Player und Anfangsstrecke ist bereits erzeugt) ➔ Hindernisse und Eier werden erzeugt. ➔ Alle 100m wird die Strecke erweitert und mehr Hindernisse und Eier hinzugefügt ➔ sobald gegen ein Hindernis gelaufen wird ist das Spiel 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8400">
                <a:effectLst>
                  <a:outerShdw blurRad="21336" dist="21336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Geplanter Zeitplan vs Tatsächlicher Zeitplan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orybo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Verantwortungsbereiche</a:t>
            </a:r>
          </a:p>
        </p:txBody>
      </p:sp>
      <p:sp>
        <p:nvSpPr>
          <p:cNvPr id="133" name="Text"/>
          <p:cNvSpPr txBox="1">
            <a:spLocks noGrp="1"/>
          </p:cNvSpPr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Elif:</a:t>
            </a:r>
          </a:p>
          <a:p>
            <a:pPr>
              <a:buBlip>
                <a:blip r:embed="rId2"/>
              </a:buBlip>
            </a:pPr>
            <a:r>
              <a:t>Steuerung</a:t>
            </a:r>
          </a:p>
          <a:p>
            <a:pPr>
              <a:buBlip>
                <a:blip r:embed="rId2"/>
              </a:buBlip>
            </a:pPr>
            <a:r>
              <a:t>Kamera</a:t>
            </a:r>
          </a:p>
          <a:p>
            <a:pPr>
              <a:buBlip>
                <a:blip r:embed="rId2"/>
              </a:buBlip>
            </a:pPr>
            <a:r>
              <a:t>Strecke</a:t>
            </a:r>
          </a:p>
          <a:p>
            <a:pPr>
              <a:buBlip>
                <a:blip r:embed="rId2"/>
              </a:buBlip>
            </a:pPr>
            <a:r>
              <a:t>LevelManager</a:t>
            </a:r>
          </a:p>
          <a:p>
            <a:pPr>
              <a:buBlip>
                <a:blip r:embed="rId2"/>
              </a:buBlip>
            </a:pPr>
            <a:r>
              <a:t>EggSpawner</a:t>
            </a:r>
          </a:p>
        </p:txBody>
      </p:sp>
      <p:sp>
        <p:nvSpPr>
          <p:cNvPr id="134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t>Amina: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GameOver</a:t>
            </a:r>
            <a:r>
              <a:rPr lang="de-DE" dirty="0" smtClean="0"/>
              <a:t> /Kamera im </a:t>
            </a:r>
            <a:r>
              <a:rPr lang="de-DE" dirty="0" err="1" smtClean="0"/>
              <a:t>GameOver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SammelobjektEffekt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MainMenu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Score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Text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TimeManager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Kollision</a:t>
            </a:r>
            <a:endParaRPr lang="de-DE" dirty="0" smtClean="0"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lang="de-DE" dirty="0" smtClean="0"/>
              <a:t>Sonne/Mond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lang="de-DE" dirty="0" err="1" smtClean="0"/>
              <a:t>PauseMenu</a:t>
            </a:r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Geplanter Zeitplan</a:t>
            </a:r>
          </a:p>
        </p:txBody>
      </p:sp>
      <p:graphicFrame>
        <p:nvGraphicFramePr>
          <p:cNvPr id="234" name="Tabelle"/>
          <p:cNvGraphicFramePr/>
          <p:nvPr/>
        </p:nvGraphicFramePr>
        <p:xfrm>
          <a:off x="1346200" y="2774950"/>
          <a:ext cx="10645923" cy="561848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25.06. - 02.07.2018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02.07. - 09.07.2018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der Objekte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Kollision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09.07. - 30.07.2018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Steuerung</a:t>
                      </a:r>
                    </a:p>
                    <a:p>
                      <a:pPr defTabSz="457200"/>
                      <a:r>
                        <a:t>Erstellung von Sammelobjekten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Kollision</a:t>
                      </a:r>
                    </a:p>
                    <a:p>
                      <a:pPr defTabSz="457200"/>
                      <a:r>
                        <a:t>Grobe Erstellung der Play Button &amp; Funktion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Kamerapositionierung &amp; -fahrt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Game Over Anzeige bei Kollisionen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Score-Erstellung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Fertigstellung der Play und Game Over Anzeige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27.08. - 03.09.2018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03.09. - 10.09.2018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10.09. - 17.09.2018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17.09. - 23.09.2018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Zeit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Tatsächlicher Zeitplan</a:t>
            </a:r>
          </a:p>
        </p:txBody>
      </p:sp>
      <p:graphicFrame>
        <p:nvGraphicFramePr>
          <p:cNvPr id="237" name="Tabelle"/>
          <p:cNvGraphicFramePr/>
          <p:nvPr/>
        </p:nvGraphicFramePr>
        <p:xfrm>
          <a:off x="1346200" y="2774950"/>
          <a:ext cx="10645923" cy="35788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24.07. - 30.07.2018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&amp; Grobe Erstellung der Objekte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 &amp; Kollisionen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Kleine extras &amp; 3D Objekte raussuchen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MainMenu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überarbeitet + Kamera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GameOver</a:t>
                      </a:r>
                      <a:r>
                        <a:rPr lang="de-DE" dirty="0" smtClean="0"/>
                        <a:t> Szene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 überarbeitet + EggSpawner &amp; LevelManager + Strecke Instantiate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lang="de-DE" dirty="0" err="1" smtClean="0"/>
                        <a:t>GameOver</a:t>
                      </a:r>
                      <a:r>
                        <a:rPr lang="de-DE" dirty="0" smtClean="0"/>
                        <a:t> Szene</a:t>
                      </a: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LevelManager überarbeitet + Feinarbeiten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Feinarbeiten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238" name="Haben früher abgeben müssen, deswegen wurde der Zeitplan so gut wie gar nicht eingehalten"/>
          <p:cNvSpPr txBox="1">
            <a:spLocks noGrp="1"/>
          </p:cNvSpPr>
          <p:nvPr>
            <p:ph type="body" sz="half" idx="1"/>
          </p:nvPr>
        </p:nvSpPr>
        <p:spPr>
          <a:xfrm>
            <a:off x="928761" y="6290419"/>
            <a:ext cx="11480801" cy="3044081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Haben früher abgeben müssen, deswegen wurde der Zeitplan so gut wie gar nicht eingehalten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rößtes Risik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73201">
              <a:defRPr sz="5994">
                <a:effectLst>
                  <a:outerShdw blurRad="20574" dist="20574" dir="15900000" rotWithShape="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Aufgabenverteilung mit Stundenangabe</a:t>
            </a:r>
          </a:p>
        </p:txBody>
      </p:sp>
      <p:sp>
        <p:nvSpPr>
          <p:cNvPr id="241" name="Unzuverlässige Gruppenmitglieder, die uns am letzten Tag verlassen habe!…"/>
          <p:cNvSpPr txBox="1">
            <a:spLocks noGrp="1"/>
          </p:cNvSpPr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0"/>
              </a:spcBef>
              <a:buSzTx/>
              <a:buNone/>
              <a:defRPr sz="3200"/>
            </a:pPr>
            <a:r>
              <a:t>Elif: Gesamt: ca. 53h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Steuerung - 10h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Kamera - 3h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Strecke - 7h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LevelManager - min. 24h </a:t>
            </a:r>
            <a:r>
              <a:rPr sz="1900"/>
              <a:t>(da erster Ansatz nicht geklappt hat)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EggSpawner - 9h</a:t>
            </a:r>
          </a:p>
        </p:txBody>
      </p:sp>
      <p:sp>
        <p:nvSpPr>
          <p:cNvPr id="242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rPr/>
              <a:t>Amina</a:t>
            </a:r>
            <a:r>
              <a:rPr smtClean="0"/>
              <a:t>:</a:t>
            </a:r>
            <a:r>
              <a:rPr lang="de-DE" dirty="0" smtClean="0"/>
              <a:t> ca. </a:t>
            </a:r>
            <a:r>
              <a:rPr lang="de-DE" smtClean="0"/>
              <a:t>40h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GameOver</a:t>
            </a:r>
            <a:r>
              <a:rPr lang="de-DE" dirty="0" smtClean="0"/>
              <a:t> min.22h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SammelobjektEffekt</a:t>
            </a:r>
            <a:r>
              <a:rPr lang="de-DE" dirty="0" smtClean="0"/>
              <a:t> 3h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MainMenu</a:t>
            </a:r>
            <a:r>
              <a:rPr lang="de-DE" dirty="0" smtClean="0"/>
              <a:t>/</a:t>
            </a:r>
            <a:r>
              <a:rPr lang="de-DE" dirty="0" err="1" smtClean="0"/>
              <a:t>PauseMenu</a:t>
            </a:r>
            <a:r>
              <a:rPr lang="de-DE" dirty="0" smtClean="0"/>
              <a:t> 3h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Score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Text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TimeManager</a:t>
            </a:r>
            <a:r>
              <a:rPr lang="de-DE" dirty="0" smtClean="0"/>
              <a:t> 2h</a:t>
            </a:r>
            <a:endParaRPr/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rPr smtClean="0"/>
              <a:t>Kollision</a:t>
            </a:r>
            <a:r>
              <a:rPr lang="de-DE" dirty="0" smtClean="0"/>
              <a:t> 6h</a:t>
            </a: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654759" y="1761529"/>
            <a:ext cx="5677335" cy="7614703"/>
          </a:xfrm>
          <a:prstGeom prst="rect">
            <a:avLst/>
          </a:prstGeom>
        </p:spPr>
      </p:pic>
      <p:sp>
        <p:nvSpPr>
          <p:cNvPr id="138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Steuerung.cs</a:t>
            </a:r>
          </a:p>
        </p:txBody>
      </p:sp>
      <p:sp>
        <p:nvSpPr>
          <p:cNvPr id="139" name="Elif…"/>
          <p:cNvSpPr txBox="1">
            <a:spLocks noGrp="1"/>
          </p:cNvSpPr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das er über Hindernisse kommt.</a:t>
            </a:r>
          </a:p>
        </p:txBody>
      </p:sp>
      <p:sp>
        <p:nvSpPr>
          <p:cNvPr id="140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197538" y="2145764"/>
            <a:ext cx="6363178" cy="4992033"/>
          </a:xfrm>
          <a:prstGeom prst="rect">
            <a:avLst/>
          </a:prstGeom>
        </p:spPr>
      </p:pic>
      <p:sp>
        <p:nvSpPr>
          <p:cNvPr id="143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Steuerung.cs</a:t>
            </a:r>
          </a:p>
        </p:txBody>
      </p:sp>
      <p:sp>
        <p:nvSpPr>
          <p:cNvPr id="144" name="Elif…"/>
          <p:cNvSpPr txBox="1">
            <a:spLocks noGrp="1"/>
          </p:cNvSpPr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Probleme: 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Spieler darf nur in drei Spuren laufen.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4"/>
              </a:buBlip>
              <a:defRPr sz="2100"/>
            </a:pPr>
            <a:r>
              <a:t>Spieler muss hoch genug springen können, damit er über Hindernisse kommt. —&gt; austesten</a:t>
            </a:r>
          </a:p>
        </p:txBody>
      </p:sp>
      <p:pic>
        <p:nvPicPr>
          <p:cNvPr id="145" name="Steuerung-Fail.mov" descr="Steuerung-Fail.mov"/>
          <p:cNvPicPr>
            <a:picLocks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10968" y="4770363"/>
            <a:ext cx="5820158" cy="434786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999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845300" y="2552997"/>
            <a:ext cx="5359400" cy="4647606"/>
          </a:xfrm>
          <a:prstGeom prst="rect">
            <a:avLst/>
          </a:prstGeom>
        </p:spPr>
      </p:pic>
      <p:sp>
        <p:nvSpPr>
          <p:cNvPr id="149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Kamera.cs</a:t>
            </a:r>
          </a:p>
        </p:txBody>
      </p:sp>
      <p:sp>
        <p:nvSpPr>
          <p:cNvPr id="150" name="Elif…"/>
          <p:cNvSpPr txBox="1">
            <a:spLocks noGrp="1"/>
          </p:cNvSpPr>
          <p:nvPr>
            <p:ph type="body" sz="quarter" idx="1"/>
          </p:nvPr>
        </p:nvSpPr>
        <p:spPr>
          <a:xfrm>
            <a:off x="762000" y="1510010"/>
            <a:ext cx="5334000" cy="3557290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4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4"/>
              </a:buBlip>
              <a:defRPr sz="2100"/>
            </a:lvl2pPr>
          </a:lstStyle>
          <a:p>
            <a:r>
              <a:t>Probleme:</a:t>
            </a:r>
          </a:p>
          <a:p>
            <a:pPr lvl="1"/>
            <a:r>
              <a:t>Kamera bewegt mit Spieler wenn man es als Child hat —&gt; Script schreiben</a:t>
            </a:r>
          </a:p>
        </p:txBody>
      </p:sp>
      <p:pic>
        <p:nvPicPr>
          <p:cNvPr id="151" name="Kamera-Fail.mov" descr="Kamera-Fail.mov"/>
          <p:cNvPicPr>
            <a:picLocks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36601" y="4569716"/>
            <a:ext cx="5994398" cy="44153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8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417828" y="1802358"/>
            <a:ext cx="7105127" cy="4701664"/>
          </a:xfrm>
          <a:prstGeom prst="rect">
            <a:avLst/>
          </a:prstGeom>
        </p:spPr>
      </p:pic>
      <p:sp>
        <p:nvSpPr>
          <p:cNvPr id="155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Strecke.cs</a:t>
            </a:r>
          </a:p>
        </p:txBody>
      </p:sp>
      <p:sp>
        <p:nvSpPr>
          <p:cNvPr id="156" name="Elif…"/>
          <p:cNvSpPr txBox="1">
            <a:spLocks noGrp="1"/>
          </p:cNvSpPr>
          <p:nvPr>
            <p:ph type="body" sz="quarter" idx="1"/>
          </p:nvPr>
        </p:nvSpPr>
        <p:spPr>
          <a:xfrm>
            <a:off x="800100" y="1920527"/>
            <a:ext cx="4881613" cy="3426173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Problem: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Unity &amp; Rechner waren überlastet</a:t>
            </a:r>
          </a:p>
          <a:p>
            <a:pPr marL="544068" lvl="1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Oder aber nur bestimmte Anzahl wurde ge-instantiatet</a:t>
            </a:r>
          </a:p>
        </p:txBody>
      </p:sp>
      <p:sp>
        <p:nvSpPr>
          <p:cNvPr id="157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ild" descr="Bild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036589" y="2185937"/>
            <a:ext cx="6293808" cy="6126470"/>
          </a:xfrm>
          <a:prstGeom prst="rect">
            <a:avLst/>
          </a:prstGeom>
        </p:spPr>
      </p:pic>
      <p:sp>
        <p:nvSpPr>
          <p:cNvPr id="160" name="Aufgabenverteilu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r>
              <a:t>LevelManager.cs</a:t>
            </a:r>
          </a:p>
        </p:txBody>
      </p:sp>
      <p:sp>
        <p:nvSpPr>
          <p:cNvPr id="161" name="Elif…"/>
          <p:cNvSpPr txBox="1">
            <a:spLocks noGrp="1"/>
          </p:cNvSpPr>
          <p:nvPr>
            <p:ph type="body" sz="quarter" idx="1"/>
          </p:nvPr>
        </p:nvSpPr>
        <p:spPr>
          <a:xfrm>
            <a:off x="717103" y="1444327"/>
            <a:ext cx="5334001" cy="3965873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r>
              <a:t>Problem:</a:t>
            </a:r>
          </a:p>
          <a:p>
            <a:pPr lvl="1"/>
            <a:r>
              <a:t>Zuerst wurde komplett falscher Ansatz verfolgt &amp; Hindernisse wurden aufeinander gespawnt</a:t>
            </a:r>
          </a:p>
        </p:txBody>
      </p:sp>
      <p:pic>
        <p:nvPicPr>
          <p:cNvPr id="162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Foliennumm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PresentationFormat>Benutzerdefiniert</PresentationFormat>
  <Paragraphs>219</Paragraphs>
  <Slides>42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LeatherBook</vt:lpstr>
      <vt:lpstr>Mad Chicken</vt:lpstr>
      <vt:lpstr>Gliederung</vt:lpstr>
      <vt:lpstr>Video</vt:lpstr>
      <vt:lpstr>Verantwortungsbereiche</vt:lpstr>
      <vt:lpstr>Steuerung.cs</vt:lpstr>
      <vt:lpstr>Steuerung.cs</vt:lpstr>
      <vt:lpstr>Kamera.cs</vt:lpstr>
      <vt:lpstr>Strecke.cs</vt:lpstr>
      <vt:lpstr>LevelManager.cs</vt:lpstr>
      <vt:lpstr>EggSpawner.cs</vt:lpstr>
      <vt:lpstr>GameOver.cs</vt:lpstr>
      <vt:lpstr>KameraGO.cs</vt:lpstr>
      <vt:lpstr>Sonne.cs</vt:lpstr>
      <vt:lpstr>Pause.cs</vt:lpstr>
      <vt:lpstr>MainMenu.cs</vt:lpstr>
      <vt:lpstr>Kollision.cs</vt:lpstr>
      <vt:lpstr>Anhang</vt:lpstr>
      <vt:lpstr>Systemarchitektur</vt:lpstr>
      <vt:lpstr>Objekte</vt:lpstr>
      <vt:lpstr>Systemarchitektur - Objekte Player - Chicken</vt:lpstr>
      <vt:lpstr>Systemarchitektur - Objekte Plane - Strecke</vt:lpstr>
      <vt:lpstr>Systemarchitektur - Objekte Sammelobjekt - Ei</vt:lpstr>
      <vt:lpstr>Systemarchitektur - Objekte Hindernis - Stein</vt:lpstr>
      <vt:lpstr>Systemarchitektur - Objekte Hindernis - Zaun</vt:lpstr>
      <vt:lpstr>Systemarchitektur - Objekte Hindernis - Scheune</vt:lpstr>
      <vt:lpstr>Klassen</vt:lpstr>
      <vt:lpstr>Systemarchitektur - Klassen Steuerung.cs</vt:lpstr>
      <vt:lpstr>Systemarchitektur - Klassen Kamera.cs</vt:lpstr>
      <vt:lpstr>Systemarchitektur - Klassen strecken.cs</vt:lpstr>
      <vt:lpstr>Systemarchitektur - Klassen LevelManager.cs</vt:lpstr>
      <vt:lpstr>Systemarchitektur - Klassen EggSpawner.cs</vt:lpstr>
      <vt:lpstr>Systemarchitektur - Klassen</vt:lpstr>
      <vt:lpstr>Systemarchitektur-Klassen</vt:lpstr>
      <vt:lpstr>Systemarchitektur-Klassen</vt:lpstr>
      <vt:lpstr>Systemarchitektur - Klassen</vt:lpstr>
      <vt:lpstr>Systemarchitektur - Klassen</vt:lpstr>
      <vt:lpstr>Abläufe</vt:lpstr>
      <vt:lpstr>Systemarchitektur - Abläufe</vt:lpstr>
      <vt:lpstr>Geplanter Zeitplan vs Tatsächlicher Zeitplan</vt:lpstr>
      <vt:lpstr>Geplanter Zeitplan</vt:lpstr>
      <vt:lpstr>Tatsächlicher Zeitplan</vt:lpstr>
      <vt:lpstr>Aufgabenverteilung mit Stundenangabe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 Chicken</dc:title>
  <cp:lastModifiedBy>Amina</cp:lastModifiedBy>
  <cp:revision>13</cp:revision>
  <dcterms:modified xsi:type="dcterms:W3CDTF">2018-08-27T16:55:45Z</dcterms:modified>
</cp:coreProperties>
</file>